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FF00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1" autoAdjust="0"/>
    <p:restoredTop sz="86353" autoAdjust="0"/>
  </p:normalViewPr>
  <p:slideViewPr>
    <p:cSldViewPr>
      <p:cViewPr>
        <p:scale>
          <a:sx n="100" d="100"/>
          <a:sy n="100" d="100"/>
        </p:scale>
        <p:origin x="-276" y="-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21508-2E49-4BC3-9589-3A4EA51EC0A1}" type="datetimeFigureOut">
              <a:rPr lang="en-US"/>
              <a:pPr>
                <a:defRPr/>
              </a:pPr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C965A-4CAD-4C99-A6E4-8E8997B9C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typ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75E4C-1EF5-4449-9985-E8D8E78DAEFA}" type="datetimeFigureOut">
              <a:rPr lang="en-US"/>
              <a:pPr>
                <a:defRPr/>
              </a:pPr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D50B0-B22F-4858-A190-046939330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typ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3CF80-AB5C-4188-9294-58C9D4B8A6A3}" type="datetimeFigureOut">
              <a:rPr lang="en-US"/>
              <a:pPr>
                <a:defRPr/>
              </a:pPr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BC627-AE03-401C-8E20-65EC57332C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typ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C0E7E-1F18-4D51-BABF-7DAF78F6EA56}" type="datetimeFigureOut">
              <a:rPr lang="en-US"/>
              <a:pPr>
                <a:defRPr/>
              </a:pPr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CD7B4-04C7-4047-AD1C-D50D897733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typ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32416-2ABC-45F7-A261-AFAB1F1E25C3}" type="datetimeFigureOut">
              <a:rPr lang="en-US"/>
              <a:pPr>
                <a:defRPr/>
              </a:pPr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9CEAA-F82A-41B2-9E73-EAB69B2CC1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typ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E9CA1-38DE-40C6-B47F-D02F57DAE357}" type="datetimeFigureOut">
              <a:rPr lang="en-US"/>
              <a:pPr>
                <a:defRPr/>
              </a:pPr>
              <a:t>3/31/2011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51490-87D7-4CFB-858E-155964EF44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typ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DC244-43C8-467A-A8D7-C6A631EE60E9}" type="datetimeFigureOut">
              <a:rPr lang="en-US"/>
              <a:pPr>
                <a:defRPr/>
              </a:pPr>
              <a:t>3/31/2011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85B1E-B9BA-436D-ABB4-C9DAB2AE02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typ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F437D-29A4-4E04-9C74-C7D46A647C48}" type="datetimeFigureOut">
              <a:rPr lang="en-US"/>
              <a:pPr>
                <a:defRPr/>
              </a:pPr>
              <a:t>3/31/2011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C0B6D-BC6A-4B94-8E91-123682F43C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typ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54E26-87BF-40F7-9A8F-F70D3648F24D}" type="datetimeFigureOut">
              <a:rPr lang="en-US"/>
              <a:pPr>
                <a:defRPr/>
              </a:pPr>
              <a:t>3/31/2011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862DC-C469-4170-A7B4-CB29D97323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typ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F6F79-F867-49B9-A412-C38E0A6316CC}" type="datetimeFigureOut">
              <a:rPr lang="en-US"/>
              <a:pPr>
                <a:defRPr/>
              </a:pPr>
              <a:t>3/31/2011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99EB-F728-4F7F-A59F-59E8AB3FD8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typ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26994-D1F6-49AB-96EC-0CD585AF0EE8}" type="datetimeFigureOut">
              <a:rPr lang="en-US"/>
              <a:pPr>
                <a:defRPr/>
              </a:pPr>
              <a:t>3/31/2011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8F29D-EDEC-4C68-98CC-F549EF239A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sndAc>
      <p:stSnd>
        <p:snd r:embed="rId1" name="typ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CCCC"/>
            </a:gs>
            <a:gs pos="16000">
              <a:srgbClr val="00CCCC"/>
            </a:gs>
            <a:gs pos="45000">
              <a:srgbClr val="00FF00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A133DE-AD3C-4E56-BFC0-102773E3BF23}" type="datetimeFigureOut">
              <a:rPr lang="en-US"/>
              <a:pPr>
                <a:defRPr/>
              </a:pPr>
              <a:t>3/31/2011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E6545B-BE5B-45A0-8371-6889E87D48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sndAc>
      <p:stSnd>
        <p:snd r:embed="rId13" name="type.wav"/>
      </p:stSnd>
    </p:sndAc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4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ubtitle 2"/>
          <p:cNvSpPr>
            <a:spLocks noGrp="1"/>
          </p:cNvSpPr>
          <p:nvPr>
            <p:ph type="subTitle" idx="1"/>
          </p:nvPr>
        </p:nvSpPr>
        <p:spPr>
          <a:xfrm>
            <a:off x="457200" y="5334000"/>
            <a:ext cx="4648200" cy="609600"/>
          </a:xfrm>
          <a:solidFill>
            <a:srgbClr val="00FF00"/>
          </a:solidFill>
        </p:spPr>
        <p:txBody>
          <a:bodyPr/>
          <a:lstStyle/>
          <a:p>
            <a:r>
              <a:rPr lang="en-US" b="1" smtClean="0">
                <a:solidFill>
                  <a:srgbClr val="7030A0"/>
                </a:solidFill>
              </a:rPr>
              <a:t>Por: Sandra soliman</a:t>
            </a:r>
          </a:p>
        </p:txBody>
      </p:sp>
      <p:pic>
        <p:nvPicPr>
          <p:cNvPr id="13315" name="Picture 4" descr="http://www.virtualfuncasino.com/images/mans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133600"/>
            <a:ext cx="533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048000" y="304800"/>
            <a:ext cx="487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886200" y="990600"/>
            <a:ext cx="403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 u="sng">
                <a:solidFill>
                  <a:srgbClr val="9933FF"/>
                </a:solidFill>
              </a:rPr>
              <a:t>La mansion</a:t>
            </a: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u="sng" smtClean="0">
                <a:solidFill>
                  <a:srgbClr val="9933FF"/>
                </a:solidFill>
              </a:rPr>
              <a:t>Esta es mi cocina grande y limpio</a:t>
            </a:r>
            <a:r>
              <a:rPr lang="es-ES" sz="4000" smtClean="0"/>
              <a:t/>
            </a:r>
            <a:br>
              <a:rPr lang="es-ES" sz="4000" smtClean="0"/>
            </a:br>
            <a:endParaRPr lang="en-US" sz="4000" smtClean="0"/>
          </a:p>
        </p:txBody>
      </p:sp>
      <p:pic>
        <p:nvPicPr>
          <p:cNvPr id="22531" name="Picture 2" descr="Island with Downdraft V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219200"/>
            <a:ext cx="7086600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shap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u="sng" smtClean="0">
                <a:solidFill>
                  <a:srgbClr val="9933FF"/>
                </a:solidFill>
              </a:rPr>
              <a:t>Este es mi sótano increíble</a:t>
            </a:r>
            <a:br>
              <a:rPr lang="es-ES" sz="4000" b="1" u="sng" smtClean="0">
                <a:solidFill>
                  <a:srgbClr val="9933FF"/>
                </a:solidFill>
              </a:rPr>
            </a:br>
            <a:endParaRPr lang="en-US" sz="4000" b="1" u="sng" smtClean="0">
              <a:solidFill>
                <a:srgbClr val="9933FF"/>
              </a:solidFill>
            </a:endParaRPr>
          </a:p>
        </p:txBody>
      </p:sp>
      <p:pic>
        <p:nvPicPr>
          <p:cNvPr id="23555" name="Picture 2" descr="basement finishing in st. louis, m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6002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 dir="vert"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9CCFF"/>
            </a:gs>
            <a:gs pos="17999">
              <a:srgbClr val="99CCFF"/>
            </a:gs>
            <a:gs pos="36000">
              <a:srgbClr val="9966FF"/>
            </a:gs>
            <a:gs pos="57001">
              <a:srgbClr val="660066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s-ES" sz="5400" b="1" u="sng" smtClean="0">
                <a:solidFill>
                  <a:srgbClr val="9933FF"/>
                </a:solidFill>
              </a:rPr>
              <a:t>Este es mi gran piscina y azul</a:t>
            </a:r>
            <a:br>
              <a:rPr lang="es-ES" sz="5400" b="1" u="sng" smtClean="0">
                <a:solidFill>
                  <a:srgbClr val="9933FF"/>
                </a:solidFill>
              </a:rPr>
            </a:br>
            <a:endParaRPr lang="en-US" sz="5400" b="1" u="sng" smtClean="0">
              <a:solidFill>
                <a:srgbClr val="9933FF"/>
              </a:solidFill>
            </a:endParaRPr>
          </a:p>
        </p:txBody>
      </p:sp>
      <p:pic>
        <p:nvPicPr>
          <p:cNvPr id="24579" name="Picture 6" descr="http://www.liquiddreamspools.com/images/ideas/classic_pool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2133600"/>
            <a:ext cx="57150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u="sng" smtClean="0">
                <a:solidFill>
                  <a:srgbClr val="9933FF"/>
                </a:solidFill>
              </a:rPr>
              <a:t>Este es mi comedor muy elegante</a:t>
            </a:r>
            <a:br>
              <a:rPr lang="es-ES" sz="4000" b="1" u="sng" smtClean="0">
                <a:solidFill>
                  <a:srgbClr val="9933FF"/>
                </a:solidFill>
              </a:rPr>
            </a:br>
            <a:endParaRPr lang="en-US" sz="4000" b="1" u="sng" smtClean="0">
              <a:solidFill>
                <a:srgbClr val="9933FF"/>
              </a:solidFill>
            </a:endParaRPr>
          </a:p>
        </p:txBody>
      </p:sp>
      <p:pic>
        <p:nvPicPr>
          <p:cNvPr id="25602" name="Picture 2" descr="http://theassistant.files.wordpress.com/2007/05/dining-room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752600"/>
            <a:ext cx="6324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ld"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33FF"/>
            </a:gs>
            <a:gs pos="45000">
              <a:srgbClr val="FF7A00"/>
            </a:gs>
            <a:gs pos="70000">
              <a:srgbClr val="FF0300"/>
            </a:gs>
            <a:gs pos="73000">
              <a:srgbClr val="9933FF"/>
            </a:gs>
            <a:gs pos="100000">
              <a:srgbClr val="4D0808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7200" b="1" u="sng" smtClean="0">
                <a:solidFill>
                  <a:srgbClr val="9933FF"/>
                </a:solidFill>
              </a:rPr>
              <a:t>Esta es mi casa</a:t>
            </a:r>
            <a:r>
              <a:rPr lang="es-ES" sz="4000" smtClean="0"/>
              <a:t/>
            </a:r>
            <a:br>
              <a:rPr lang="es-ES" sz="4000" smtClean="0"/>
            </a:br>
            <a:endParaRPr lang="en-US" sz="4000" smtClean="0"/>
          </a:p>
        </p:txBody>
      </p:sp>
      <p:pic>
        <p:nvPicPr>
          <p:cNvPr id="14339" name="Picture 2" descr="http://www.virtualfuncasino.com/images/mans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905000"/>
            <a:ext cx="6172200" cy="381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9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75000">
              <a:srgbClr val="660066"/>
            </a:gs>
            <a:gs pos="82001">
              <a:srgbClr val="99CCFF"/>
            </a:gs>
            <a:gs pos="100000">
              <a:srgbClr val="CCCCF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smtClean="0">
                <a:solidFill>
                  <a:srgbClr val="660066"/>
                </a:solidFill>
              </a:rPr>
              <a:t>En mi casa hay .....</a:t>
            </a:r>
            <a:endParaRPr lang="en-US" b="1" smtClean="0">
              <a:solidFill>
                <a:srgbClr val="66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lvl="2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 smtClean="0"/>
              <a:t/>
            </a:r>
            <a:br>
              <a:rPr lang="es-ES" dirty="0" smtClean="0"/>
            </a:br>
            <a:r>
              <a:rPr lang="es-ES" sz="3200" b="1" dirty="0" smtClean="0">
                <a:solidFill>
                  <a:srgbClr val="660066"/>
                </a:solidFill>
              </a:rPr>
              <a:t>dos garajes</a:t>
            </a:r>
            <a:br>
              <a:rPr lang="es-ES" sz="3200" b="1" dirty="0" smtClean="0">
                <a:solidFill>
                  <a:srgbClr val="660066"/>
                </a:solidFill>
              </a:rPr>
            </a:br>
            <a:r>
              <a:rPr lang="es-ES" sz="3200" b="1" dirty="0" smtClean="0">
                <a:solidFill>
                  <a:srgbClr val="660066"/>
                </a:solidFill>
              </a:rPr>
              <a:t>un jardín grande y hermoso</a:t>
            </a:r>
            <a:br>
              <a:rPr lang="es-ES" sz="3200" b="1" dirty="0" smtClean="0">
                <a:solidFill>
                  <a:srgbClr val="660066"/>
                </a:solidFill>
              </a:rPr>
            </a:br>
            <a:r>
              <a:rPr lang="es-ES" sz="3200" b="1" dirty="0" smtClean="0">
                <a:solidFill>
                  <a:srgbClr val="660066"/>
                </a:solidFill>
              </a:rPr>
              <a:t>un patio</a:t>
            </a:r>
            <a:br>
              <a:rPr lang="es-ES" sz="3200" b="1" dirty="0" smtClean="0">
                <a:solidFill>
                  <a:srgbClr val="660066"/>
                </a:solidFill>
              </a:rPr>
            </a:br>
            <a:r>
              <a:rPr lang="es-ES" sz="3200" b="1" dirty="0" smtClean="0">
                <a:solidFill>
                  <a:srgbClr val="660066"/>
                </a:solidFill>
              </a:rPr>
              <a:t>dos ocasionales que buscan salones</a:t>
            </a:r>
            <a:br>
              <a:rPr lang="es-ES" sz="3200" b="1" dirty="0" smtClean="0">
                <a:solidFill>
                  <a:srgbClr val="660066"/>
                </a:solidFill>
              </a:rPr>
            </a:br>
            <a:r>
              <a:rPr lang="es-ES" sz="3200" b="1" dirty="0" smtClean="0">
                <a:solidFill>
                  <a:srgbClr val="660066"/>
                </a:solidFill>
              </a:rPr>
              <a:t>cuatro dormitorios</a:t>
            </a:r>
            <a:br>
              <a:rPr lang="es-ES" sz="3200" b="1" dirty="0" smtClean="0">
                <a:solidFill>
                  <a:srgbClr val="660066"/>
                </a:solidFill>
              </a:rPr>
            </a:br>
            <a:r>
              <a:rPr lang="es-ES" sz="3200" b="1" dirty="0" smtClean="0">
                <a:solidFill>
                  <a:srgbClr val="660066"/>
                </a:solidFill>
              </a:rPr>
              <a:t>tres cuartos de baño</a:t>
            </a:r>
            <a:br>
              <a:rPr lang="es-ES" sz="3200" b="1" dirty="0" smtClean="0">
                <a:solidFill>
                  <a:srgbClr val="660066"/>
                </a:solidFill>
              </a:rPr>
            </a:br>
            <a:r>
              <a:rPr lang="es-ES" sz="3200" b="1" dirty="0" smtClean="0">
                <a:solidFill>
                  <a:srgbClr val="660066"/>
                </a:solidFill>
              </a:rPr>
              <a:t>una cocina</a:t>
            </a:r>
            <a:br>
              <a:rPr lang="es-ES" sz="3200" b="1" dirty="0" smtClean="0">
                <a:solidFill>
                  <a:srgbClr val="660066"/>
                </a:solidFill>
              </a:rPr>
            </a:br>
            <a:r>
              <a:rPr lang="es-ES" sz="3200" b="1" dirty="0" smtClean="0">
                <a:solidFill>
                  <a:srgbClr val="660066"/>
                </a:solidFill>
              </a:rPr>
              <a:t>un comedor muy</a:t>
            </a:r>
            <a:br>
              <a:rPr lang="es-ES" sz="3200" b="1" dirty="0" smtClean="0">
                <a:solidFill>
                  <a:srgbClr val="660066"/>
                </a:solidFill>
              </a:rPr>
            </a:br>
            <a:r>
              <a:rPr lang="es-ES" sz="3200" b="1" dirty="0" smtClean="0">
                <a:solidFill>
                  <a:srgbClr val="660066"/>
                </a:solidFill>
              </a:rPr>
              <a:t>un sótano</a:t>
            </a:r>
            <a:br>
              <a:rPr lang="es-ES" sz="3200" b="1" dirty="0" smtClean="0">
                <a:solidFill>
                  <a:srgbClr val="660066"/>
                </a:solidFill>
              </a:rPr>
            </a:br>
            <a:r>
              <a:rPr lang="es-ES" sz="3200" b="1" dirty="0" smtClean="0">
                <a:solidFill>
                  <a:srgbClr val="660066"/>
                </a:solidFill>
              </a:rPr>
              <a:t>y una gran piscina azul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 spd="slow">
    <p:diamond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u="sng" smtClean="0">
                <a:solidFill>
                  <a:srgbClr val="660066"/>
                </a:solidFill>
                <a:latin typeface="Arial Rounded MT Bold" pitchFamily="34" charset="0"/>
              </a:rPr>
              <a:t>Estos son mis dos grandes garajes en el lado de mi casa</a:t>
            </a:r>
            <a:r>
              <a:rPr lang="es-ES" sz="4000" smtClean="0"/>
              <a:t/>
            </a:r>
            <a:br>
              <a:rPr lang="es-ES" sz="4000" smtClean="0"/>
            </a:br>
            <a:endParaRPr lang="en-US" sz="4000" smtClean="0"/>
          </a:p>
        </p:txBody>
      </p:sp>
      <p:pic>
        <p:nvPicPr>
          <p:cNvPr id="16387" name="Picture 2" descr="http://www.alansfactoryoutlet.com/Portals/72859/images/2%20Car%20Garages,%20Two%20Car%20Gar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2362200"/>
            <a:ext cx="6858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b="1" u="sng" smtClean="0">
                <a:solidFill>
                  <a:srgbClr val="9933FF"/>
                </a:solidFill>
              </a:rPr>
              <a:t>Este es mi gran jardín bonito</a:t>
            </a:r>
            <a:r>
              <a:rPr lang="es-ES" sz="4000" smtClean="0"/>
              <a:t/>
            </a:r>
            <a:br>
              <a:rPr lang="es-ES" sz="4000" smtClean="0"/>
            </a:br>
            <a:endParaRPr lang="en-US" sz="4000" smtClean="0"/>
          </a:p>
        </p:txBody>
      </p:sp>
      <p:pic>
        <p:nvPicPr>
          <p:cNvPr id="17410" name="Picture 2" descr="http://photos.gardenweb.com/images/photos/resize/gardenweb_Garden%20Galleries_1185649405758_879293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828800"/>
            <a:ext cx="60579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1D6E0"/>
            </a:gs>
            <a:gs pos="25000">
              <a:srgbClr val="21D6E0"/>
            </a:gs>
            <a:gs pos="63000">
              <a:srgbClr val="660066"/>
            </a:gs>
            <a:gs pos="75000">
              <a:srgbClr val="0087E6"/>
            </a:gs>
            <a:gs pos="100000">
              <a:srgbClr val="005CB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b="1" u="sng" smtClean="0">
                <a:solidFill>
                  <a:srgbClr val="9933FF"/>
                </a:solidFill>
              </a:rPr>
              <a:t>Este es mi patio de tamaño mediano</a:t>
            </a:r>
            <a:r>
              <a:rPr lang="es-ES" sz="4000" smtClean="0"/>
              <a:t/>
            </a:r>
            <a:br>
              <a:rPr lang="es-ES" sz="4000" smtClean="0"/>
            </a:br>
            <a:endParaRPr lang="en-US" sz="4000" smtClean="0"/>
          </a:p>
        </p:txBody>
      </p:sp>
      <p:pic>
        <p:nvPicPr>
          <p:cNvPr id="18435" name="Picture 2" descr="http://www.raftertales.com/wp-content/uploads/patio-umbrel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752600"/>
            <a:ext cx="47625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7A00"/>
            </a:gs>
            <a:gs pos="45000">
              <a:srgbClr val="FF7A00"/>
            </a:gs>
            <a:gs pos="67000">
              <a:srgbClr val="FFFF00"/>
            </a:gs>
            <a:gs pos="70000">
              <a:srgbClr val="FF0300"/>
            </a:gs>
            <a:gs pos="100000">
              <a:srgbClr val="4D0808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u="sng" smtClean="0">
                <a:solidFill>
                  <a:srgbClr val="9933FF"/>
                </a:solidFill>
              </a:rPr>
              <a:t>Esta es mi sala de estar donde yo todo mi tiempo</a:t>
            </a:r>
            <a:br>
              <a:rPr lang="es-ES" sz="4000" b="1" u="sng" smtClean="0">
                <a:solidFill>
                  <a:srgbClr val="9933FF"/>
                </a:solidFill>
              </a:rPr>
            </a:br>
            <a:endParaRPr lang="en-US" sz="4000" b="1" u="sng" smtClean="0">
              <a:solidFill>
                <a:srgbClr val="9933FF"/>
              </a:solidFill>
            </a:endParaRPr>
          </a:p>
        </p:txBody>
      </p:sp>
      <p:pic>
        <p:nvPicPr>
          <p:cNvPr id="19459" name="Picture 2" descr="http://www.theludlownyc.com/images/livingroom/LivingRoom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7763" y="1524000"/>
            <a:ext cx="6481762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u="sng" smtClean="0">
                <a:solidFill>
                  <a:srgbClr val="9933FF"/>
                </a:solidFill>
              </a:rPr>
              <a:t>Estas son mis cinco dormitorios</a:t>
            </a:r>
            <a:br>
              <a:rPr lang="es-ES" b="1" u="sng" smtClean="0">
                <a:solidFill>
                  <a:srgbClr val="9933FF"/>
                </a:solidFill>
              </a:rPr>
            </a:br>
            <a:endParaRPr lang="en-US" b="1" u="sng" smtClean="0">
              <a:solidFill>
                <a:srgbClr val="9933FF"/>
              </a:solidFill>
            </a:endParaRPr>
          </a:p>
        </p:txBody>
      </p:sp>
      <p:pic>
        <p:nvPicPr>
          <p:cNvPr id="20483" name="Picture 2" descr="http://www.baytreefarm.co.uk/images/bedrooms_ne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2763" y="1295400"/>
            <a:ext cx="8097837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s-ES" sz="5400" b="1" u="sng" smtClean="0">
                <a:solidFill>
                  <a:srgbClr val="9933FF"/>
                </a:solidFill>
              </a:rPr>
              <a:t>Estos son mis tres cuartos de baño</a:t>
            </a:r>
            <a:br>
              <a:rPr lang="es-ES" sz="5400" b="1" u="sng" smtClean="0">
                <a:solidFill>
                  <a:srgbClr val="9933FF"/>
                </a:solidFill>
              </a:rPr>
            </a:br>
            <a:endParaRPr lang="en-US" sz="5400" b="1" u="sng" smtClean="0">
              <a:solidFill>
                <a:srgbClr val="9933FF"/>
              </a:solidFill>
            </a:endParaRPr>
          </a:p>
        </p:txBody>
      </p:sp>
      <p:pic>
        <p:nvPicPr>
          <p:cNvPr id="21506" name="Picture 2" descr="http://www.trendir.com/archives/laufen-modern-bathroom-lb3-thum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533775"/>
            <a:ext cx="44767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http://www.trendir.com/archives/pink-bathroom-ideas-laufen-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1295400"/>
            <a:ext cx="38195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http://t3.gstatic.com/images?q=tbn:ANd9GcRQTr4d3fjUHfoJG6VqmCzr39CjwF8Gl7avvHV8eqy9A6XbFEoTyg&amp;t=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4098925"/>
            <a:ext cx="3200400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118</Words>
  <Application>Microsoft Office PowerPoint</Application>
  <PresentationFormat>On-screen Show (4:3)</PresentationFormat>
  <Paragraphs>15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Calibri</vt:lpstr>
      <vt:lpstr>Arial</vt:lpstr>
      <vt:lpstr>Arial Rounded MT Bold</vt:lpstr>
      <vt:lpstr>Office Theme</vt:lpstr>
      <vt:lpstr>Slide 1</vt:lpstr>
      <vt:lpstr>Esta es mi casa </vt:lpstr>
      <vt:lpstr>En mi casa hay .....</vt:lpstr>
      <vt:lpstr>Estos son mis dos grandes garajes en el lado de mi casa </vt:lpstr>
      <vt:lpstr>Este es mi gran jardín bonito </vt:lpstr>
      <vt:lpstr>Este es mi patio de tamaño mediano </vt:lpstr>
      <vt:lpstr>Esta es mi sala de estar donde yo todo mi tiempo </vt:lpstr>
      <vt:lpstr>Estas son mis cinco dormitorios </vt:lpstr>
      <vt:lpstr>Estos son mis tres cuartos de baño </vt:lpstr>
      <vt:lpstr>Esta es mi cocina grande y limpio </vt:lpstr>
      <vt:lpstr>Este es mi sótano increíble </vt:lpstr>
      <vt:lpstr>Este es mi gran piscina y azul </vt:lpstr>
      <vt:lpstr>Este es mi comedor muy elegante </vt:lpstr>
    </vt:vector>
  </TitlesOfParts>
  <Company>Eliassen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Samer</dc:creator>
  <cp:lastModifiedBy>solimansan</cp:lastModifiedBy>
  <cp:revision>11</cp:revision>
  <dcterms:created xsi:type="dcterms:W3CDTF">2011-03-30T02:02:59Z</dcterms:created>
  <dcterms:modified xsi:type="dcterms:W3CDTF">2011-03-31T17:24:55Z</dcterms:modified>
</cp:coreProperties>
</file>